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35" autoAdjust="0"/>
    <p:restoredTop sz="94660"/>
  </p:normalViewPr>
  <p:slideViewPr>
    <p:cSldViewPr>
      <p:cViewPr>
        <p:scale>
          <a:sx n="100" d="100"/>
          <a:sy n="100" d="100"/>
        </p:scale>
        <p:origin x="-528" y="5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Inverse Laplace </a:t>
            </a:r>
            <a:r>
              <a:rPr lang="en-US" dirty="0" smtClean="0"/>
              <a:t>Transform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Chapter 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058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89" t="39333" r="8098" b="12500"/>
          <a:stretch/>
        </p:blipFill>
        <p:spPr bwMode="auto">
          <a:xfrm>
            <a:off x="76200" y="0"/>
            <a:ext cx="7895772" cy="484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1" t="21850" r="30166" b="66884"/>
          <a:stretch/>
        </p:blipFill>
        <p:spPr bwMode="auto">
          <a:xfrm>
            <a:off x="304800" y="4476466"/>
            <a:ext cx="7532908" cy="1314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0242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Inverse Laplace Transform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63" t="50345" r="36809" b="42160"/>
          <a:stretch/>
        </p:blipFill>
        <p:spPr bwMode="auto">
          <a:xfrm>
            <a:off x="2286000" y="1295400"/>
            <a:ext cx="4114800" cy="749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57200" y="2362200"/>
            <a:ext cx="8001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If there are more finite poles than </a:t>
            </a:r>
            <a:r>
              <a:rPr lang="en-US" sz="2000" dirty="0" smtClean="0"/>
              <a:t>finite zeros </a:t>
            </a:r>
            <a:r>
              <a:rPr lang="en-US" sz="2000" dirty="0" smtClean="0"/>
              <a:t>then </a:t>
            </a:r>
            <a:r>
              <a:rPr lang="en-US" sz="2000" dirty="0"/>
              <a:t>F(s) is called a </a:t>
            </a:r>
            <a:r>
              <a:rPr lang="en-US" sz="2000" b="1" dirty="0" smtClean="0"/>
              <a:t>proper rational </a:t>
            </a:r>
            <a:r>
              <a:rPr lang="en-US" sz="2000" b="1" dirty="0"/>
              <a:t>function.</a:t>
            </a:r>
            <a:r>
              <a:rPr lang="en-US" sz="2000" dirty="0"/>
              <a:t> If the </a:t>
            </a:r>
            <a:r>
              <a:rPr lang="en-US" sz="2000" dirty="0" smtClean="0"/>
              <a:t>denominator </a:t>
            </a:r>
            <a:r>
              <a:rPr lang="en-US" sz="2000" dirty="0"/>
              <a:t>has no repeated </a:t>
            </a:r>
            <a:r>
              <a:rPr lang="en-US" sz="2000" dirty="0" smtClean="0"/>
              <a:t>roots, </a:t>
            </a:r>
            <a:r>
              <a:rPr lang="en-US" sz="2000" dirty="0"/>
              <a:t>then F(s) is said to have </a:t>
            </a:r>
            <a:r>
              <a:rPr lang="en-US" sz="2000" b="1" dirty="0"/>
              <a:t>simple poles</a:t>
            </a:r>
            <a:r>
              <a:rPr lang="en-US" sz="2000" b="1" dirty="0" smtClean="0"/>
              <a:t>. Repeated poles and complex poles.</a:t>
            </a:r>
            <a:endParaRPr lang="en-US" sz="2000" b="1" dirty="0"/>
          </a:p>
        </p:txBody>
      </p:sp>
      <p:sp>
        <p:nvSpPr>
          <p:cNvPr id="5" name="Rectangle 4"/>
          <p:cNvSpPr/>
          <p:nvPr/>
        </p:nvSpPr>
        <p:spPr>
          <a:xfrm>
            <a:off x="609600" y="3810000"/>
            <a:ext cx="7239000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Steps to Find the Inverse Laplace Transform:</a:t>
            </a:r>
            <a:br>
              <a:rPr lang="en-US" sz="2400" dirty="0"/>
            </a:br>
            <a:r>
              <a:rPr lang="en-US" sz="2400" dirty="0"/>
              <a:t>1. Decompose </a:t>
            </a:r>
            <a:r>
              <a:rPr lang="en-US" sz="2400" i="1" dirty="0"/>
              <a:t>F</a:t>
            </a:r>
            <a:r>
              <a:rPr lang="en-US" sz="2400" dirty="0"/>
              <a:t>(</a:t>
            </a:r>
            <a:r>
              <a:rPr lang="en-US" sz="2400" i="1" dirty="0"/>
              <a:t>s</a:t>
            </a:r>
            <a:r>
              <a:rPr lang="en-US" sz="2400" dirty="0"/>
              <a:t>) into simple terms using partial </a:t>
            </a:r>
            <a:r>
              <a:rPr lang="en-US" sz="2400" dirty="0" smtClean="0"/>
              <a:t>fraction expansion</a:t>
            </a:r>
            <a:r>
              <a:rPr lang="en-US" sz="2400" dirty="0"/>
              <a:t>.</a:t>
            </a:r>
            <a:br>
              <a:rPr lang="en-US" sz="2400" dirty="0"/>
            </a:br>
            <a:r>
              <a:rPr lang="en-US" sz="2400" dirty="0"/>
              <a:t>2. Find the inverse of each term by matching entries in </a:t>
            </a:r>
            <a:r>
              <a:rPr lang="en-US" sz="2400" dirty="0" smtClean="0"/>
              <a:t>Table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12886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 </a:t>
            </a:r>
            <a:r>
              <a:rPr lang="en-US" dirty="0" smtClean="0"/>
              <a:t>Poles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11" t="67291" r="13440" b="25417"/>
          <a:stretch/>
        </p:blipFill>
        <p:spPr bwMode="auto">
          <a:xfrm>
            <a:off x="685800" y="1600200"/>
            <a:ext cx="5399314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67" t="30209" r="31266" b="62916"/>
          <a:stretch/>
        </p:blipFill>
        <p:spPr bwMode="auto">
          <a:xfrm>
            <a:off x="380999" y="2865120"/>
            <a:ext cx="6163829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73" t="49166" r="31494" b="44375"/>
          <a:stretch/>
        </p:blipFill>
        <p:spPr bwMode="auto">
          <a:xfrm>
            <a:off x="533400" y="3878580"/>
            <a:ext cx="7150020" cy="769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58" t="66666" r="29971" b="26042"/>
          <a:stretch/>
        </p:blipFill>
        <p:spPr bwMode="auto">
          <a:xfrm>
            <a:off x="1142999" y="4648200"/>
            <a:ext cx="541237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19" t="72396" r="31091" b="20208"/>
          <a:stretch/>
        </p:blipFill>
        <p:spPr bwMode="auto">
          <a:xfrm>
            <a:off x="964405" y="5867400"/>
            <a:ext cx="626731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7258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48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Repeated </a:t>
            </a:r>
            <a:r>
              <a:rPr lang="en-US" dirty="0" smtClean="0"/>
              <a:t>Poles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15" t="60624" r="31143" b="26042"/>
          <a:stretch/>
        </p:blipFill>
        <p:spPr bwMode="auto">
          <a:xfrm>
            <a:off x="457200" y="533400"/>
            <a:ext cx="5867400" cy="1412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69" t="56458" r="30556" b="39792"/>
          <a:stretch/>
        </p:blipFill>
        <p:spPr bwMode="auto">
          <a:xfrm>
            <a:off x="685800" y="1828800"/>
            <a:ext cx="66294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5" t="64375" r="30673" b="17812"/>
          <a:stretch/>
        </p:blipFill>
        <p:spPr bwMode="auto">
          <a:xfrm>
            <a:off x="0" y="2286000"/>
            <a:ext cx="7158789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56" t="38244" r="12050" b="54167"/>
          <a:stretch/>
        </p:blipFill>
        <p:spPr bwMode="auto">
          <a:xfrm>
            <a:off x="304800" y="4286250"/>
            <a:ext cx="637413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40" t="50000" r="13689" b="33333"/>
          <a:stretch/>
        </p:blipFill>
        <p:spPr bwMode="auto">
          <a:xfrm>
            <a:off x="1066800" y="5227320"/>
            <a:ext cx="5181600" cy="1588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9457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Complex </a:t>
            </a:r>
            <a:r>
              <a:rPr lang="en-US" dirty="0" smtClean="0"/>
              <a:t>Poles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64" t="48065" r="12671" b="45418"/>
          <a:stretch/>
        </p:blipFill>
        <p:spPr bwMode="auto">
          <a:xfrm>
            <a:off x="381000" y="1295400"/>
            <a:ext cx="7734296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40" t="37601" r="13162" b="58165"/>
          <a:stretch/>
        </p:blipFill>
        <p:spPr bwMode="auto">
          <a:xfrm>
            <a:off x="152400" y="2657167"/>
            <a:ext cx="7654069" cy="523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28" t="52923" r="11573" b="39416"/>
          <a:stretch/>
        </p:blipFill>
        <p:spPr bwMode="auto">
          <a:xfrm>
            <a:off x="457200" y="3362632"/>
            <a:ext cx="8121967" cy="1056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80" t="63542" r="13048" b="26915"/>
          <a:stretch/>
        </p:blipFill>
        <p:spPr bwMode="auto">
          <a:xfrm>
            <a:off x="447368" y="4350772"/>
            <a:ext cx="7424556" cy="1211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434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45" t="18958" r="11388" b="18360"/>
          <a:stretch/>
        </p:blipFill>
        <p:spPr bwMode="auto">
          <a:xfrm>
            <a:off x="-30479" y="30480"/>
            <a:ext cx="9205538" cy="5775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0496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62" t="43958" r="9810" b="17084"/>
          <a:stretch/>
        </p:blipFill>
        <p:spPr bwMode="auto">
          <a:xfrm>
            <a:off x="-1" y="0"/>
            <a:ext cx="9222237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80" t="37291" r="14260" b="14792"/>
          <a:stretch/>
        </p:blipFill>
        <p:spPr bwMode="auto">
          <a:xfrm>
            <a:off x="274320" y="3352800"/>
            <a:ext cx="4756916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0415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82" t="45961" r="13072" b="14039"/>
          <a:stretch/>
        </p:blipFill>
        <p:spPr bwMode="auto">
          <a:xfrm>
            <a:off x="20472" y="-1"/>
            <a:ext cx="8056728" cy="3204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3" t="14880" r="32902" b="47859"/>
          <a:stretch/>
        </p:blipFill>
        <p:spPr bwMode="auto">
          <a:xfrm>
            <a:off x="355207" y="2895600"/>
            <a:ext cx="5816991" cy="347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3376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0" t="52500" r="29721" b="25577"/>
          <a:stretch/>
        </p:blipFill>
        <p:spPr bwMode="auto">
          <a:xfrm>
            <a:off x="609600" y="304800"/>
            <a:ext cx="6823242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60" t="66923" r="10585" b="12500"/>
          <a:stretch/>
        </p:blipFill>
        <p:spPr bwMode="auto">
          <a:xfrm>
            <a:off x="61369" y="2514600"/>
            <a:ext cx="8955989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49" t="22396" r="12134" b="54711"/>
          <a:stretch/>
        </p:blipFill>
        <p:spPr bwMode="auto">
          <a:xfrm>
            <a:off x="61369" y="3810000"/>
            <a:ext cx="7446797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1449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</TotalTime>
  <Words>67</Words>
  <Application>Microsoft Office PowerPoint</Application>
  <PresentationFormat>On-screen Show (4:3)</PresentationFormat>
  <Paragraphs>8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The Inverse Laplace Transform </vt:lpstr>
      <vt:lpstr>The Inverse Laplace Transform</vt:lpstr>
      <vt:lpstr>Simple Poles</vt:lpstr>
      <vt:lpstr>Repeated Poles</vt:lpstr>
      <vt:lpstr>Complex Poles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Inverse Laplace Transform </dc:title>
  <dc:creator>Habib</dc:creator>
  <cp:lastModifiedBy>Windows User</cp:lastModifiedBy>
  <cp:revision>11</cp:revision>
  <dcterms:created xsi:type="dcterms:W3CDTF">2006-08-16T00:00:00Z</dcterms:created>
  <dcterms:modified xsi:type="dcterms:W3CDTF">2020-11-10T08:58:18Z</dcterms:modified>
</cp:coreProperties>
</file>